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058400" cy="15544800"/>
  <p:notesSz cx="6858000" cy="9144000"/>
  <p:embeddedFontLst>
    <p:embeddedFont>
      <p:font typeface="Arial Bold" panose="020B0704020202020204" pitchFamily="34" charset="0"/>
      <p:regular r:id="rId3"/>
      <p:bold r:id="rId4"/>
    </p:embeddedFont>
    <p:embeddedFont>
      <p:font typeface="Cambria" panose="02040503050406030204" pitchFamily="18" charset="0"/>
      <p:regular r:id="rId5"/>
      <p:bold r:id="rId6"/>
      <p:italic r:id="rId7"/>
      <p:boldItalic r:id="rId8"/>
    </p:embeddedFont>
    <p:embeddedFont>
      <p:font typeface="Helvetica Now Bold" pitchFamily="2" charset="0"/>
      <p:regular r:id="rId9"/>
    </p:embeddedFont>
    <p:embeddedFont>
      <p:font typeface="League Spartan" pitchFamily="2" charset="77"/>
      <p:regular r:id="rId10"/>
      <p:bold r:id="rId11"/>
    </p:embeddedFont>
    <p:embeddedFont>
      <p:font typeface="Libre Baskerville Bold" panose="02000000000000000000" pitchFamily="2" charset="0"/>
      <p:regular r:id="rId12"/>
      <p:bold r:id="rId13"/>
    </p:embeddedFont>
    <p:embeddedFont>
      <p:font typeface="Open Sans" panose="020B0606030504020204" pitchFamily="34" charset="0"/>
      <p:regular r:id="rId14"/>
      <p:bold r:id="rId15"/>
    </p:embeddedFont>
    <p:embeddedFont>
      <p:font typeface="Open Sans Bold" pitchFamily="2" charset="0"/>
      <p:regular r:id="rId16"/>
      <p:bold r:id="rId17"/>
    </p:embeddedFont>
    <p:embeddedFont>
      <p:font typeface="Open Sans Italics" pitchFamily="2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>
        <p:scale>
          <a:sx n="107" d="100"/>
          <a:sy n="107" d="100"/>
        </p:scale>
        <p:origin x="1136" y="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font" Target="fonts/font16.fntdata"/><Relationship Id="rId3" Type="http://schemas.openxmlformats.org/officeDocument/2006/relationships/font" Target="fonts/font1.fntdata"/><Relationship Id="rId21" Type="http://schemas.openxmlformats.org/officeDocument/2006/relationships/viewProps" Target="viewProps.xml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23" Type="http://schemas.openxmlformats.org/officeDocument/2006/relationships/tableStyles" Target="tableStyles.xml"/><Relationship Id="rId10" Type="http://schemas.openxmlformats.org/officeDocument/2006/relationships/font" Target="fonts/font8.fntdata"/><Relationship Id="rId19" Type="http://schemas.openxmlformats.org/officeDocument/2006/relationships/font" Target="fonts/font17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245240"/>
            <a:ext cx="6048000" cy="5299560"/>
          </a:xfrm>
          <a:custGeom>
            <a:avLst/>
            <a:gdLst/>
            <a:ahLst/>
            <a:cxnLst/>
            <a:rect l="l" t="t" r="r" b="b"/>
            <a:pathLst>
              <a:path w="6048000" h="5299560">
                <a:moveTo>
                  <a:pt x="0" y="0"/>
                </a:moveTo>
                <a:lnTo>
                  <a:pt x="6048000" y="0"/>
                </a:lnTo>
                <a:lnTo>
                  <a:pt x="6048000" y="5299560"/>
                </a:lnTo>
                <a:lnTo>
                  <a:pt x="0" y="5299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1704"/>
            <a:ext cx="10070487" cy="2801487"/>
          </a:xfrm>
          <a:custGeom>
            <a:avLst/>
            <a:gdLst/>
            <a:ahLst/>
            <a:cxnLst/>
            <a:rect l="l" t="t" r="r" b="b"/>
            <a:pathLst>
              <a:path w="10070487" h="2801487">
                <a:moveTo>
                  <a:pt x="0" y="0"/>
                </a:moveTo>
                <a:lnTo>
                  <a:pt x="10070487" y="0"/>
                </a:lnTo>
                <a:lnTo>
                  <a:pt x="10070487" y="2801486"/>
                </a:lnTo>
                <a:lnTo>
                  <a:pt x="0" y="2801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302" t="-23020" r="-1575" b="-320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75291" y="475205"/>
            <a:ext cx="5723637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8"/>
              </a:lnSpc>
            </a:pPr>
            <a:r>
              <a:rPr lang="en-US" sz="1648" dirty="0">
                <a:solidFill>
                  <a:srgbClr val="00006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INTERNATIONAL CONFERENCE ON EMERGING TRENDS IN MULTIDISCIPLINARY RESEARCH FOR SUSTAINABLE FUTURE 2026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19729" y="1827723"/>
            <a:ext cx="9081439" cy="1205214"/>
            <a:chOff x="0" y="0"/>
            <a:chExt cx="3254583" cy="4319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54583" cy="431921"/>
            </a:xfrm>
            <a:custGeom>
              <a:avLst/>
              <a:gdLst/>
              <a:ahLst/>
              <a:cxnLst/>
              <a:rect l="l" t="t" r="r" b="b"/>
              <a:pathLst>
                <a:path w="3254583" h="431921">
                  <a:moveTo>
                    <a:pt x="17050" y="0"/>
                  </a:moveTo>
                  <a:lnTo>
                    <a:pt x="3237533" y="0"/>
                  </a:lnTo>
                  <a:cubicBezTo>
                    <a:pt x="3242055" y="0"/>
                    <a:pt x="3246391" y="1796"/>
                    <a:pt x="3249589" y="4994"/>
                  </a:cubicBezTo>
                  <a:cubicBezTo>
                    <a:pt x="3252786" y="8191"/>
                    <a:pt x="3254583" y="12528"/>
                    <a:pt x="3254583" y="17050"/>
                  </a:cubicBezTo>
                  <a:lnTo>
                    <a:pt x="3254583" y="414871"/>
                  </a:lnTo>
                  <a:cubicBezTo>
                    <a:pt x="3254583" y="419393"/>
                    <a:pt x="3252786" y="423730"/>
                    <a:pt x="3249589" y="426928"/>
                  </a:cubicBezTo>
                  <a:cubicBezTo>
                    <a:pt x="3246391" y="430125"/>
                    <a:pt x="3242055" y="431921"/>
                    <a:pt x="3237533" y="431921"/>
                  </a:cubicBezTo>
                  <a:lnTo>
                    <a:pt x="17050" y="431921"/>
                  </a:lnTo>
                  <a:cubicBezTo>
                    <a:pt x="12528" y="431921"/>
                    <a:pt x="8191" y="430125"/>
                    <a:pt x="4994" y="426928"/>
                  </a:cubicBezTo>
                  <a:cubicBezTo>
                    <a:pt x="1796" y="423730"/>
                    <a:pt x="0" y="419393"/>
                    <a:pt x="0" y="414871"/>
                  </a:cubicBezTo>
                  <a:lnTo>
                    <a:pt x="0" y="17050"/>
                  </a:lnTo>
                  <a:cubicBezTo>
                    <a:pt x="0" y="12528"/>
                    <a:pt x="1796" y="8191"/>
                    <a:pt x="4994" y="4994"/>
                  </a:cubicBezTo>
                  <a:cubicBezTo>
                    <a:pt x="8191" y="1796"/>
                    <a:pt x="12528" y="0"/>
                    <a:pt x="1705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254583" cy="4509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80412" y="1879801"/>
            <a:ext cx="2960072" cy="378523"/>
            <a:chOff x="0" y="0"/>
            <a:chExt cx="3946763" cy="5046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46769" cy="504696"/>
            </a:xfrm>
            <a:custGeom>
              <a:avLst/>
              <a:gdLst/>
              <a:ahLst/>
              <a:cxnLst/>
              <a:rect l="l" t="t" r="r" b="b"/>
              <a:pathLst>
                <a:path w="3946769" h="504696">
                  <a:moveTo>
                    <a:pt x="0" y="0"/>
                  </a:moveTo>
                  <a:lnTo>
                    <a:pt x="3946769" y="0"/>
                  </a:lnTo>
                  <a:lnTo>
                    <a:pt x="3946769" y="504696"/>
                  </a:lnTo>
                  <a:lnTo>
                    <a:pt x="0" y="5046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4220" r="-158717" b="-344220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3946763" cy="47612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1895"/>
                </a:lnSpc>
              </a:pPr>
              <a:r>
                <a:rPr lang="en-US" sz="1754" b="1">
                  <a:solidFill>
                    <a:srgbClr val="C00000"/>
                  </a:solidFill>
                  <a:latin typeface="Helvetica Now Bold"/>
                  <a:ea typeface="Helvetica Now Bold"/>
                  <a:cs typeface="Helvetica Now Bold"/>
                  <a:sym typeface="Helvetica Now Bold"/>
                </a:rPr>
                <a:t>Title of Your Paper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12762" y="235603"/>
            <a:ext cx="1865067" cy="979564"/>
            <a:chOff x="0" y="0"/>
            <a:chExt cx="2486756" cy="130608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99400"/>
              <a:ext cx="1206685" cy="1206685"/>
              <a:chOff x="0" y="0"/>
              <a:chExt cx="1401801" cy="140180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401826" cy="1401826"/>
              </a:xfrm>
              <a:custGeom>
                <a:avLst/>
                <a:gdLst/>
                <a:ahLst/>
                <a:cxnLst/>
                <a:rect l="l" t="t" r="r" b="b"/>
                <a:pathLst>
                  <a:path w="1401826" h="1401826">
                    <a:moveTo>
                      <a:pt x="0" y="0"/>
                    </a:moveTo>
                    <a:lnTo>
                      <a:pt x="1401826" y="0"/>
                    </a:lnTo>
                    <a:lnTo>
                      <a:pt x="1401826" y="1401826"/>
                    </a:lnTo>
                    <a:lnTo>
                      <a:pt x="0" y="14018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r="1" b="1"/>
                </a:stretch>
              </a:blipFill>
            </p:spPr>
          </p:sp>
        </p:grpSp>
        <p:sp>
          <p:nvSpPr>
            <p:cNvPr id="14" name="Freeform 14"/>
            <p:cNvSpPr/>
            <p:nvPr/>
          </p:nvSpPr>
          <p:spPr>
            <a:xfrm>
              <a:off x="1286008" y="0"/>
              <a:ext cx="1200748" cy="1306085"/>
            </a:xfrm>
            <a:custGeom>
              <a:avLst/>
              <a:gdLst/>
              <a:ahLst/>
              <a:cxnLst/>
              <a:rect l="l" t="t" r="r" b="b"/>
              <a:pathLst>
                <a:path w="1200748" h="1306085">
                  <a:moveTo>
                    <a:pt x="0" y="0"/>
                  </a:moveTo>
                  <a:lnTo>
                    <a:pt x="1200748" y="0"/>
                  </a:lnTo>
                  <a:lnTo>
                    <a:pt x="1200748" y="1306085"/>
                  </a:lnTo>
                  <a:lnTo>
                    <a:pt x="0" y="1306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0039" b="-11912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168065" y="1446723"/>
            <a:ext cx="1738089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399">
                <a:solidFill>
                  <a:srgbClr val="00006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March 12-13, 2026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75398" y="307390"/>
            <a:ext cx="1094263" cy="1093027"/>
            <a:chOff x="0" y="0"/>
            <a:chExt cx="1459017" cy="145736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459017" cy="1457369"/>
              <a:chOff x="0" y="0"/>
              <a:chExt cx="1348740" cy="134721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1812" y="11812"/>
                <a:ext cx="1325117" cy="1323593"/>
              </a:xfrm>
              <a:custGeom>
                <a:avLst/>
                <a:gdLst/>
                <a:ahLst/>
                <a:cxnLst/>
                <a:rect l="l" t="t" r="r" b="b"/>
                <a:pathLst>
                  <a:path w="1325118" h="1323594">
                    <a:moveTo>
                      <a:pt x="0" y="661797"/>
                    </a:moveTo>
                    <a:cubicBezTo>
                      <a:pt x="0" y="296291"/>
                      <a:pt x="296672" y="0"/>
                      <a:pt x="662559" y="0"/>
                    </a:cubicBezTo>
                    <a:cubicBezTo>
                      <a:pt x="1028446" y="0"/>
                      <a:pt x="1325118" y="296291"/>
                      <a:pt x="1325118" y="661797"/>
                    </a:cubicBezTo>
                    <a:cubicBezTo>
                      <a:pt x="1325118" y="1027303"/>
                      <a:pt x="1028446" y="1323594"/>
                      <a:pt x="662559" y="1323594"/>
                    </a:cubicBezTo>
                    <a:cubicBezTo>
                      <a:pt x="296672" y="1323594"/>
                      <a:pt x="0" y="1027303"/>
                      <a:pt x="0" y="661797"/>
                    </a:cubicBezTo>
                    <a:close/>
                  </a:path>
                </a:pathLst>
              </a:custGeom>
              <a:solidFill>
                <a:srgbClr val="FDFD83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0" y="0"/>
                <a:ext cx="1348740" cy="1347216"/>
              </a:xfrm>
              <a:custGeom>
                <a:avLst/>
                <a:gdLst/>
                <a:ahLst/>
                <a:cxnLst/>
                <a:rect l="l" t="t" r="r" b="b"/>
                <a:pathLst>
                  <a:path w="1348740" h="1347216">
                    <a:moveTo>
                      <a:pt x="0" y="673608"/>
                    </a:moveTo>
                    <a:cubicBezTo>
                      <a:pt x="0" y="301625"/>
                      <a:pt x="301879" y="0"/>
                      <a:pt x="674370" y="0"/>
                    </a:cubicBezTo>
                    <a:lnTo>
                      <a:pt x="674370" y="11811"/>
                    </a:lnTo>
                    <a:lnTo>
                      <a:pt x="674370" y="0"/>
                    </a:lnTo>
                    <a:cubicBezTo>
                      <a:pt x="1046861" y="0"/>
                      <a:pt x="1348740" y="301625"/>
                      <a:pt x="1348740" y="673608"/>
                    </a:cubicBezTo>
                    <a:lnTo>
                      <a:pt x="1336929" y="673608"/>
                    </a:lnTo>
                    <a:lnTo>
                      <a:pt x="1348740" y="673608"/>
                    </a:lnTo>
                    <a:cubicBezTo>
                      <a:pt x="1348740" y="1045718"/>
                      <a:pt x="1046861" y="1347216"/>
                      <a:pt x="674370" y="1347216"/>
                    </a:cubicBezTo>
                    <a:lnTo>
                      <a:pt x="674370" y="1335405"/>
                    </a:lnTo>
                    <a:lnTo>
                      <a:pt x="674370" y="1347216"/>
                    </a:lnTo>
                    <a:cubicBezTo>
                      <a:pt x="301879" y="1347343"/>
                      <a:pt x="0" y="1045718"/>
                      <a:pt x="0" y="673608"/>
                    </a:cubicBezTo>
                    <a:lnTo>
                      <a:pt x="11811" y="673608"/>
                    </a:lnTo>
                    <a:lnTo>
                      <a:pt x="23622" y="673608"/>
                    </a:lnTo>
                    <a:lnTo>
                      <a:pt x="11811" y="673608"/>
                    </a:lnTo>
                    <a:lnTo>
                      <a:pt x="0" y="673608"/>
                    </a:lnTo>
                    <a:moveTo>
                      <a:pt x="23749" y="673608"/>
                    </a:moveTo>
                    <a:cubicBezTo>
                      <a:pt x="23749" y="680212"/>
                      <a:pt x="18415" y="685419"/>
                      <a:pt x="11938" y="685419"/>
                    </a:cubicBezTo>
                    <a:cubicBezTo>
                      <a:pt x="5461" y="685419"/>
                      <a:pt x="0" y="680212"/>
                      <a:pt x="0" y="673608"/>
                    </a:cubicBezTo>
                    <a:cubicBezTo>
                      <a:pt x="0" y="667004"/>
                      <a:pt x="5334" y="661797"/>
                      <a:pt x="11811" y="661797"/>
                    </a:cubicBezTo>
                    <a:cubicBezTo>
                      <a:pt x="18288" y="661797"/>
                      <a:pt x="23622" y="667131"/>
                      <a:pt x="23622" y="673608"/>
                    </a:cubicBezTo>
                    <a:cubicBezTo>
                      <a:pt x="23622" y="1032510"/>
                      <a:pt x="314960" y="1323594"/>
                      <a:pt x="674243" y="1323594"/>
                    </a:cubicBezTo>
                    <a:cubicBezTo>
                      <a:pt x="1033526" y="1323594"/>
                      <a:pt x="1324864" y="1032637"/>
                      <a:pt x="1324864" y="673608"/>
                    </a:cubicBezTo>
                    <a:cubicBezTo>
                      <a:pt x="1324864" y="314579"/>
                      <a:pt x="1033653" y="23749"/>
                      <a:pt x="674370" y="23749"/>
                    </a:cubicBezTo>
                    <a:lnTo>
                      <a:pt x="674370" y="11811"/>
                    </a:lnTo>
                    <a:lnTo>
                      <a:pt x="674370" y="23622"/>
                    </a:lnTo>
                    <a:cubicBezTo>
                      <a:pt x="314960" y="23749"/>
                      <a:pt x="23749" y="314706"/>
                      <a:pt x="23749" y="6736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244728" y="398561"/>
              <a:ext cx="1106218" cy="741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06"/>
                </a:lnSpc>
              </a:pPr>
              <a:r>
                <a:rPr lang="en-US" sz="1255" dirty="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Logo of your Institution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99792" y="2258324"/>
            <a:ext cx="4321312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 dirty="0">
                <a:solidFill>
                  <a:srgbClr val="000066"/>
                </a:solidFill>
                <a:latin typeface="Open Sans"/>
                <a:ea typeface="Open Sans"/>
                <a:cs typeface="Open Sans"/>
                <a:sym typeface="Open Sans"/>
              </a:rPr>
              <a:t>Author 1, Author 2, Author 3, Author 4</a:t>
            </a:r>
          </a:p>
          <a:p>
            <a:pPr algn="ctr">
              <a:lnSpc>
                <a:spcPts val="1800"/>
              </a:lnSpc>
            </a:pPr>
            <a:r>
              <a:rPr lang="en-US" sz="1500" dirty="0">
                <a:solidFill>
                  <a:srgbClr val="000066"/>
                </a:solidFill>
                <a:latin typeface="Open Sans"/>
                <a:ea typeface="Open Sans"/>
                <a:cs typeface="Open Sans"/>
                <a:sym typeface="Open Sans"/>
              </a:rPr>
              <a:t>[Affiliation]</a:t>
            </a:r>
          </a:p>
          <a:p>
            <a:pPr algn="ctr">
              <a:lnSpc>
                <a:spcPts val="1800"/>
              </a:lnSpc>
            </a:pPr>
            <a:r>
              <a:rPr lang="en-US" sz="1500" i="1" dirty="0">
                <a:solidFill>
                  <a:srgbClr val="00006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*E-mail address (Corresponding Author)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69661" y="1484280"/>
            <a:ext cx="1970780" cy="17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lang="en-US" sz="1307" b="1">
                <a:solidFill>
                  <a:srgbClr val="C00000"/>
                </a:solidFill>
                <a:latin typeface="Arial Bold"/>
                <a:ea typeface="Arial Bold"/>
                <a:cs typeface="Arial Bold"/>
                <a:sym typeface="Arial Bold"/>
              </a:rPr>
              <a:t>PAPER ID: ________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22128" y="14950665"/>
            <a:ext cx="9014145" cy="191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099" b="1">
                <a:solidFill>
                  <a:srgbClr val="000066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Organized by the Centre for Multidisciplinary Research (CMDR), School of Multidisciplinary Studies,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5833" y="15157416"/>
            <a:ext cx="9349229" cy="181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099" b="1" dirty="0">
                <a:solidFill>
                  <a:srgbClr val="000066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In collaboration with Department of Design, School of Engineering, Tezpur University, </a:t>
            </a:r>
            <a:r>
              <a:rPr lang="en-US" sz="1099" b="1" dirty="0" err="1">
                <a:solidFill>
                  <a:srgbClr val="000066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Sonitpur</a:t>
            </a:r>
            <a:r>
              <a:rPr lang="en-US" sz="1099" b="1" dirty="0">
                <a:solidFill>
                  <a:srgbClr val="000066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, Assam-784028, India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19729" y="3204387"/>
            <a:ext cx="9116544" cy="1124461"/>
            <a:chOff x="0" y="0"/>
            <a:chExt cx="2426972" cy="2993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26972" cy="299350"/>
            </a:xfrm>
            <a:custGeom>
              <a:avLst/>
              <a:gdLst/>
              <a:ahLst/>
              <a:cxnLst/>
              <a:rect l="l" t="t" r="r" b="b"/>
              <a:pathLst>
                <a:path w="2426972" h="299350">
                  <a:moveTo>
                    <a:pt x="16984" y="0"/>
                  </a:moveTo>
                  <a:lnTo>
                    <a:pt x="2409987" y="0"/>
                  </a:lnTo>
                  <a:cubicBezTo>
                    <a:pt x="2419367" y="0"/>
                    <a:pt x="2426972" y="7604"/>
                    <a:pt x="2426972" y="16984"/>
                  </a:cubicBezTo>
                  <a:lnTo>
                    <a:pt x="2426972" y="282365"/>
                  </a:lnTo>
                  <a:cubicBezTo>
                    <a:pt x="2426972" y="291746"/>
                    <a:pt x="2419367" y="299350"/>
                    <a:pt x="2409987" y="299350"/>
                  </a:cubicBezTo>
                  <a:lnTo>
                    <a:pt x="16984" y="299350"/>
                  </a:lnTo>
                  <a:cubicBezTo>
                    <a:pt x="12480" y="299350"/>
                    <a:pt x="8160" y="297560"/>
                    <a:pt x="4975" y="294375"/>
                  </a:cubicBezTo>
                  <a:cubicBezTo>
                    <a:pt x="1789" y="291190"/>
                    <a:pt x="0" y="286870"/>
                    <a:pt x="0" y="282365"/>
                  </a:cubicBezTo>
                  <a:lnTo>
                    <a:pt x="0" y="16984"/>
                  </a:lnTo>
                  <a:cubicBezTo>
                    <a:pt x="0" y="7604"/>
                    <a:pt x="7604" y="0"/>
                    <a:pt x="16984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2426972" cy="318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312882" y="3316359"/>
            <a:ext cx="1432636" cy="244753"/>
            <a:chOff x="0" y="0"/>
            <a:chExt cx="1910181" cy="326337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910181" cy="326337"/>
              <a:chOff x="0" y="0"/>
              <a:chExt cx="466996" cy="7978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66996" cy="79782"/>
              </a:xfrm>
              <a:custGeom>
                <a:avLst/>
                <a:gdLst/>
                <a:ahLst/>
                <a:cxnLst/>
                <a:rect l="l" t="t" r="r" b="b"/>
                <a:pathLst>
                  <a:path w="466996" h="79782">
                    <a:moveTo>
                      <a:pt x="39891" y="0"/>
                    </a:moveTo>
                    <a:lnTo>
                      <a:pt x="427105" y="0"/>
                    </a:lnTo>
                    <a:cubicBezTo>
                      <a:pt x="449136" y="0"/>
                      <a:pt x="466996" y="17860"/>
                      <a:pt x="466996" y="39891"/>
                    </a:cubicBezTo>
                    <a:lnTo>
                      <a:pt x="466996" y="39891"/>
                    </a:lnTo>
                    <a:cubicBezTo>
                      <a:pt x="466996" y="50471"/>
                      <a:pt x="462793" y="60617"/>
                      <a:pt x="455312" y="68098"/>
                    </a:cubicBezTo>
                    <a:cubicBezTo>
                      <a:pt x="447831" y="75579"/>
                      <a:pt x="437684" y="79782"/>
                      <a:pt x="427105" y="79782"/>
                    </a:cubicBezTo>
                    <a:lnTo>
                      <a:pt x="39891" y="79782"/>
                    </a:lnTo>
                    <a:cubicBezTo>
                      <a:pt x="29311" y="79782"/>
                      <a:pt x="19165" y="75579"/>
                      <a:pt x="11684" y="68098"/>
                    </a:cubicBezTo>
                    <a:cubicBezTo>
                      <a:pt x="4203" y="60617"/>
                      <a:pt x="0" y="50471"/>
                      <a:pt x="0" y="39891"/>
                    </a:cubicBezTo>
                    <a:lnTo>
                      <a:pt x="0" y="39891"/>
                    </a:lnTo>
                    <a:cubicBezTo>
                      <a:pt x="0" y="29311"/>
                      <a:pt x="4203" y="19165"/>
                      <a:pt x="11684" y="11684"/>
                    </a:cubicBezTo>
                    <a:cubicBezTo>
                      <a:pt x="19165" y="4203"/>
                      <a:pt x="29311" y="0"/>
                      <a:pt x="39891" y="0"/>
                    </a:cubicBezTo>
                    <a:close/>
                  </a:path>
                </a:pathLst>
              </a:custGeom>
              <a:solidFill>
                <a:srgbClr val="D1EC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19050"/>
                <a:ext cx="466996" cy="98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90425" y="44246"/>
              <a:ext cx="929332" cy="214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02"/>
                </a:lnSpc>
              </a:pPr>
              <a:r>
                <a:rPr lang="en-US" sz="1085" b="1">
                  <a:solidFill>
                    <a:srgbClr val="066CB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ABSTRACT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19729" y="4443148"/>
            <a:ext cx="4540719" cy="2729720"/>
            <a:chOff x="0" y="0"/>
            <a:chExt cx="1208813" cy="72669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08813" cy="726696"/>
            </a:xfrm>
            <a:custGeom>
              <a:avLst/>
              <a:gdLst/>
              <a:ahLst/>
              <a:cxnLst/>
              <a:rect l="l" t="t" r="r" b="b"/>
              <a:pathLst>
                <a:path w="1208813" h="726696">
                  <a:moveTo>
                    <a:pt x="34100" y="0"/>
                  </a:moveTo>
                  <a:lnTo>
                    <a:pt x="1174713" y="0"/>
                  </a:lnTo>
                  <a:cubicBezTo>
                    <a:pt x="1183757" y="0"/>
                    <a:pt x="1192431" y="3593"/>
                    <a:pt x="1198825" y="9988"/>
                  </a:cubicBezTo>
                  <a:cubicBezTo>
                    <a:pt x="1205220" y="16383"/>
                    <a:pt x="1208813" y="25056"/>
                    <a:pt x="1208813" y="34100"/>
                  </a:cubicBezTo>
                  <a:lnTo>
                    <a:pt x="1208813" y="692596"/>
                  </a:lnTo>
                  <a:cubicBezTo>
                    <a:pt x="1208813" y="711429"/>
                    <a:pt x="1193546" y="726696"/>
                    <a:pt x="1174713" y="726696"/>
                  </a:cubicBezTo>
                  <a:lnTo>
                    <a:pt x="34100" y="726696"/>
                  </a:lnTo>
                  <a:cubicBezTo>
                    <a:pt x="15267" y="726696"/>
                    <a:pt x="0" y="711429"/>
                    <a:pt x="0" y="692596"/>
                  </a:cubicBezTo>
                  <a:lnTo>
                    <a:pt x="0" y="34100"/>
                  </a:lnTo>
                  <a:cubicBezTo>
                    <a:pt x="0" y="15267"/>
                    <a:pt x="15267" y="0"/>
                    <a:pt x="341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1208813" cy="745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1514" y="4547923"/>
            <a:ext cx="2897149" cy="275182"/>
            <a:chOff x="0" y="0"/>
            <a:chExt cx="3862865" cy="366910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3862865" cy="366910"/>
              <a:chOff x="0" y="0"/>
              <a:chExt cx="839953" cy="7978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39953" cy="79782"/>
              </a:xfrm>
              <a:custGeom>
                <a:avLst/>
                <a:gdLst/>
                <a:ahLst/>
                <a:cxnLst/>
                <a:rect l="l" t="t" r="r" b="b"/>
                <a:pathLst>
                  <a:path w="839953" h="79782">
                    <a:moveTo>
                      <a:pt x="39891" y="0"/>
                    </a:moveTo>
                    <a:lnTo>
                      <a:pt x="800062" y="0"/>
                    </a:lnTo>
                    <a:cubicBezTo>
                      <a:pt x="822094" y="0"/>
                      <a:pt x="839953" y="17860"/>
                      <a:pt x="839953" y="39891"/>
                    </a:cubicBezTo>
                    <a:lnTo>
                      <a:pt x="839953" y="39891"/>
                    </a:lnTo>
                    <a:cubicBezTo>
                      <a:pt x="839953" y="50471"/>
                      <a:pt x="835751" y="60617"/>
                      <a:pt x="828270" y="68098"/>
                    </a:cubicBezTo>
                    <a:cubicBezTo>
                      <a:pt x="820789" y="75579"/>
                      <a:pt x="810642" y="79782"/>
                      <a:pt x="800062" y="79782"/>
                    </a:cubicBezTo>
                    <a:lnTo>
                      <a:pt x="39891" y="79782"/>
                    </a:lnTo>
                    <a:cubicBezTo>
                      <a:pt x="29311" y="79782"/>
                      <a:pt x="19165" y="75579"/>
                      <a:pt x="11684" y="68098"/>
                    </a:cubicBezTo>
                    <a:cubicBezTo>
                      <a:pt x="4203" y="60617"/>
                      <a:pt x="0" y="50471"/>
                      <a:pt x="0" y="39891"/>
                    </a:cubicBezTo>
                    <a:lnTo>
                      <a:pt x="0" y="39891"/>
                    </a:lnTo>
                    <a:cubicBezTo>
                      <a:pt x="0" y="29311"/>
                      <a:pt x="4203" y="19165"/>
                      <a:pt x="11684" y="11684"/>
                    </a:cubicBezTo>
                    <a:cubicBezTo>
                      <a:pt x="19165" y="4203"/>
                      <a:pt x="29311" y="0"/>
                      <a:pt x="39891" y="0"/>
                    </a:cubicBezTo>
                    <a:close/>
                  </a:path>
                </a:pathLst>
              </a:custGeom>
              <a:solidFill>
                <a:srgbClr val="D1EC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19050"/>
                <a:ext cx="839953" cy="98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68393" y="67824"/>
              <a:ext cx="3532783" cy="23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64"/>
                </a:lnSpc>
              </a:pPr>
              <a:r>
                <a:rPr lang="en-US" sz="1220" b="1">
                  <a:solidFill>
                    <a:srgbClr val="066CB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INTRODUCTION AND MOTIVATION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056280" y="4443148"/>
            <a:ext cx="4479993" cy="8829527"/>
            <a:chOff x="0" y="0"/>
            <a:chExt cx="1192647" cy="235056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92647" cy="2350563"/>
            </a:xfrm>
            <a:custGeom>
              <a:avLst/>
              <a:gdLst/>
              <a:ahLst/>
              <a:cxnLst/>
              <a:rect l="l" t="t" r="r" b="b"/>
              <a:pathLst>
                <a:path w="1192647" h="2350563">
                  <a:moveTo>
                    <a:pt x="34562" y="0"/>
                  </a:moveTo>
                  <a:lnTo>
                    <a:pt x="1158084" y="0"/>
                  </a:lnTo>
                  <a:cubicBezTo>
                    <a:pt x="1177173" y="0"/>
                    <a:pt x="1192647" y="15474"/>
                    <a:pt x="1192647" y="34562"/>
                  </a:cubicBezTo>
                  <a:lnTo>
                    <a:pt x="1192647" y="2316001"/>
                  </a:lnTo>
                  <a:cubicBezTo>
                    <a:pt x="1192647" y="2335089"/>
                    <a:pt x="1177173" y="2350563"/>
                    <a:pt x="1158084" y="2350563"/>
                  </a:cubicBezTo>
                  <a:lnTo>
                    <a:pt x="34562" y="2350563"/>
                  </a:lnTo>
                  <a:cubicBezTo>
                    <a:pt x="15474" y="2350563"/>
                    <a:pt x="0" y="2335089"/>
                    <a:pt x="0" y="2316001"/>
                  </a:cubicBezTo>
                  <a:lnTo>
                    <a:pt x="0" y="34562"/>
                  </a:lnTo>
                  <a:cubicBezTo>
                    <a:pt x="0" y="15474"/>
                    <a:pt x="15474" y="0"/>
                    <a:pt x="34562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1192647" cy="23696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185886" y="4547923"/>
            <a:ext cx="2220780" cy="275182"/>
            <a:chOff x="0" y="0"/>
            <a:chExt cx="2961041" cy="366910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2961041" cy="366910"/>
              <a:chOff x="0" y="0"/>
              <a:chExt cx="643858" cy="7978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643858" cy="79782"/>
              </a:xfrm>
              <a:custGeom>
                <a:avLst/>
                <a:gdLst/>
                <a:ahLst/>
                <a:cxnLst/>
                <a:rect l="l" t="t" r="r" b="b"/>
                <a:pathLst>
                  <a:path w="643858" h="79782">
                    <a:moveTo>
                      <a:pt x="39891" y="0"/>
                    </a:moveTo>
                    <a:lnTo>
                      <a:pt x="603967" y="0"/>
                    </a:lnTo>
                    <a:cubicBezTo>
                      <a:pt x="614547" y="0"/>
                      <a:pt x="624693" y="4203"/>
                      <a:pt x="632174" y="11684"/>
                    </a:cubicBezTo>
                    <a:cubicBezTo>
                      <a:pt x="639655" y="19165"/>
                      <a:pt x="643858" y="29311"/>
                      <a:pt x="643858" y="39891"/>
                    </a:cubicBezTo>
                    <a:lnTo>
                      <a:pt x="643858" y="39891"/>
                    </a:lnTo>
                    <a:cubicBezTo>
                      <a:pt x="643858" y="50471"/>
                      <a:pt x="639655" y="60617"/>
                      <a:pt x="632174" y="68098"/>
                    </a:cubicBezTo>
                    <a:cubicBezTo>
                      <a:pt x="624693" y="75579"/>
                      <a:pt x="614547" y="79782"/>
                      <a:pt x="603967" y="79782"/>
                    </a:cubicBezTo>
                    <a:lnTo>
                      <a:pt x="39891" y="79782"/>
                    </a:lnTo>
                    <a:cubicBezTo>
                      <a:pt x="29311" y="79782"/>
                      <a:pt x="19165" y="75579"/>
                      <a:pt x="11684" y="68098"/>
                    </a:cubicBezTo>
                    <a:cubicBezTo>
                      <a:pt x="4203" y="60617"/>
                      <a:pt x="0" y="50471"/>
                      <a:pt x="0" y="39891"/>
                    </a:cubicBezTo>
                    <a:lnTo>
                      <a:pt x="0" y="39891"/>
                    </a:lnTo>
                    <a:cubicBezTo>
                      <a:pt x="0" y="29311"/>
                      <a:pt x="4203" y="19165"/>
                      <a:pt x="11684" y="11684"/>
                    </a:cubicBezTo>
                    <a:cubicBezTo>
                      <a:pt x="19165" y="4203"/>
                      <a:pt x="29311" y="0"/>
                      <a:pt x="39891" y="0"/>
                    </a:cubicBezTo>
                    <a:close/>
                  </a:path>
                </a:pathLst>
              </a:custGeom>
              <a:solidFill>
                <a:srgbClr val="D1ECFF"/>
              </a:solidFill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19050"/>
                <a:ext cx="643858" cy="98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133576" y="78322"/>
              <a:ext cx="2693888" cy="23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64"/>
                </a:lnSpc>
              </a:pPr>
              <a:r>
                <a:rPr lang="en-US" sz="1220" b="1">
                  <a:solidFill>
                    <a:srgbClr val="066CB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RESULTS AND DISCUSSION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19729" y="7287168"/>
            <a:ext cx="4540719" cy="2251505"/>
            <a:chOff x="0" y="0"/>
            <a:chExt cx="1208813" cy="59938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208813" cy="599387"/>
            </a:xfrm>
            <a:custGeom>
              <a:avLst/>
              <a:gdLst/>
              <a:ahLst/>
              <a:cxnLst/>
              <a:rect l="l" t="t" r="r" b="b"/>
              <a:pathLst>
                <a:path w="1208813" h="599387">
                  <a:moveTo>
                    <a:pt x="34100" y="0"/>
                  </a:moveTo>
                  <a:lnTo>
                    <a:pt x="1174713" y="0"/>
                  </a:lnTo>
                  <a:cubicBezTo>
                    <a:pt x="1183757" y="0"/>
                    <a:pt x="1192431" y="3593"/>
                    <a:pt x="1198825" y="9988"/>
                  </a:cubicBezTo>
                  <a:cubicBezTo>
                    <a:pt x="1205220" y="16383"/>
                    <a:pt x="1208813" y="25056"/>
                    <a:pt x="1208813" y="34100"/>
                  </a:cubicBezTo>
                  <a:lnTo>
                    <a:pt x="1208813" y="565287"/>
                  </a:lnTo>
                  <a:cubicBezTo>
                    <a:pt x="1208813" y="584120"/>
                    <a:pt x="1193546" y="599387"/>
                    <a:pt x="1174713" y="599387"/>
                  </a:cubicBezTo>
                  <a:lnTo>
                    <a:pt x="34100" y="599387"/>
                  </a:lnTo>
                  <a:cubicBezTo>
                    <a:pt x="15267" y="599387"/>
                    <a:pt x="0" y="584120"/>
                    <a:pt x="0" y="565287"/>
                  </a:cubicBezTo>
                  <a:lnTo>
                    <a:pt x="0" y="34100"/>
                  </a:lnTo>
                  <a:cubicBezTo>
                    <a:pt x="0" y="15267"/>
                    <a:pt x="15267" y="0"/>
                    <a:pt x="341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0" y="-19050"/>
              <a:ext cx="1208813" cy="618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869661" y="7391943"/>
            <a:ext cx="1610751" cy="275182"/>
            <a:chOff x="0" y="0"/>
            <a:chExt cx="466996" cy="7978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66996" cy="79782"/>
            </a:xfrm>
            <a:custGeom>
              <a:avLst/>
              <a:gdLst/>
              <a:ahLst/>
              <a:cxnLst/>
              <a:rect l="l" t="t" r="r" b="b"/>
              <a:pathLst>
                <a:path w="466996" h="79782">
                  <a:moveTo>
                    <a:pt x="39891" y="0"/>
                  </a:moveTo>
                  <a:lnTo>
                    <a:pt x="427105" y="0"/>
                  </a:lnTo>
                  <a:cubicBezTo>
                    <a:pt x="449136" y="0"/>
                    <a:pt x="466996" y="17860"/>
                    <a:pt x="466996" y="39891"/>
                  </a:cubicBezTo>
                  <a:lnTo>
                    <a:pt x="466996" y="39891"/>
                  </a:lnTo>
                  <a:cubicBezTo>
                    <a:pt x="466996" y="50471"/>
                    <a:pt x="462793" y="60617"/>
                    <a:pt x="455312" y="68098"/>
                  </a:cubicBezTo>
                  <a:cubicBezTo>
                    <a:pt x="447831" y="75579"/>
                    <a:pt x="437684" y="79782"/>
                    <a:pt x="427105" y="79782"/>
                  </a:cubicBezTo>
                  <a:lnTo>
                    <a:pt x="39891" y="79782"/>
                  </a:lnTo>
                  <a:cubicBezTo>
                    <a:pt x="29311" y="79782"/>
                    <a:pt x="19165" y="75579"/>
                    <a:pt x="11684" y="68098"/>
                  </a:cubicBezTo>
                  <a:cubicBezTo>
                    <a:pt x="4203" y="60617"/>
                    <a:pt x="0" y="50471"/>
                    <a:pt x="0" y="39891"/>
                  </a:cubicBezTo>
                  <a:lnTo>
                    <a:pt x="0" y="39891"/>
                  </a:lnTo>
                  <a:cubicBezTo>
                    <a:pt x="0" y="29311"/>
                    <a:pt x="4203" y="19165"/>
                    <a:pt x="11684" y="11684"/>
                  </a:cubicBezTo>
                  <a:cubicBezTo>
                    <a:pt x="19165" y="4203"/>
                    <a:pt x="29311" y="0"/>
                    <a:pt x="39891" y="0"/>
                  </a:cubicBezTo>
                  <a:close/>
                </a:path>
              </a:pathLst>
            </a:custGeom>
            <a:solidFill>
              <a:srgbClr val="D1ECFF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0" y="-19050"/>
              <a:ext cx="466996" cy="98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157354" y="7437752"/>
            <a:ext cx="1035363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64"/>
              </a:lnSpc>
            </a:pPr>
            <a:r>
              <a:rPr lang="en-US" sz="1220" b="1" dirty="0">
                <a:solidFill>
                  <a:srgbClr val="066CB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OBJECTIVES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419729" y="9652974"/>
            <a:ext cx="4540719" cy="3619702"/>
            <a:chOff x="0" y="0"/>
            <a:chExt cx="1208813" cy="96362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208813" cy="963623"/>
            </a:xfrm>
            <a:custGeom>
              <a:avLst/>
              <a:gdLst/>
              <a:ahLst/>
              <a:cxnLst/>
              <a:rect l="l" t="t" r="r" b="b"/>
              <a:pathLst>
                <a:path w="1208813" h="963623">
                  <a:moveTo>
                    <a:pt x="34100" y="0"/>
                  </a:moveTo>
                  <a:lnTo>
                    <a:pt x="1174713" y="0"/>
                  </a:lnTo>
                  <a:cubicBezTo>
                    <a:pt x="1183757" y="0"/>
                    <a:pt x="1192431" y="3593"/>
                    <a:pt x="1198825" y="9988"/>
                  </a:cubicBezTo>
                  <a:cubicBezTo>
                    <a:pt x="1205220" y="16383"/>
                    <a:pt x="1208813" y="25056"/>
                    <a:pt x="1208813" y="34100"/>
                  </a:cubicBezTo>
                  <a:lnTo>
                    <a:pt x="1208813" y="929523"/>
                  </a:lnTo>
                  <a:cubicBezTo>
                    <a:pt x="1208813" y="948356"/>
                    <a:pt x="1193546" y="963623"/>
                    <a:pt x="1174713" y="963623"/>
                  </a:cubicBezTo>
                  <a:lnTo>
                    <a:pt x="34100" y="963623"/>
                  </a:lnTo>
                  <a:cubicBezTo>
                    <a:pt x="25056" y="963623"/>
                    <a:pt x="16383" y="960031"/>
                    <a:pt x="9988" y="953636"/>
                  </a:cubicBezTo>
                  <a:cubicBezTo>
                    <a:pt x="3593" y="947241"/>
                    <a:pt x="0" y="938567"/>
                    <a:pt x="0" y="929523"/>
                  </a:cubicBezTo>
                  <a:lnTo>
                    <a:pt x="0" y="34100"/>
                  </a:lnTo>
                  <a:cubicBezTo>
                    <a:pt x="0" y="15267"/>
                    <a:pt x="15267" y="0"/>
                    <a:pt x="3410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1208813" cy="982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747866" y="9757749"/>
            <a:ext cx="1732546" cy="275182"/>
            <a:chOff x="0" y="0"/>
            <a:chExt cx="2310062" cy="366910"/>
          </a:xfrm>
        </p:grpSpPr>
        <p:grpSp>
          <p:nvGrpSpPr>
            <p:cNvPr id="60" name="Group 60"/>
            <p:cNvGrpSpPr/>
            <p:nvPr/>
          </p:nvGrpSpPr>
          <p:grpSpPr>
            <a:xfrm>
              <a:off x="0" y="0"/>
              <a:ext cx="2310062" cy="366910"/>
              <a:chOff x="0" y="0"/>
              <a:chExt cx="502307" cy="79782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502307" cy="79782"/>
              </a:xfrm>
              <a:custGeom>
                <a:avLst/>
                <a:gdLst/>
                <a:ahLst/>
                <a:cxnLst/>
                <a:rect l="l" t="t" r="r" b="b"/>
                <a:pathLst>
                  <a:path w="502307" h="79782">
                    <a:moveTo>
                      <a:pt x="39891" y="0"/>
                    </a:moveTo>
                    <a:lnTo>
                      <a:pt x="462416" y="0"/>
                    </a:lnTo>
                    <a:cubicBezTo>
                      <a:pt x="472996" y="0"/>
                      <a:pt x="483142" y="4203"/>
                      <a:pt x="490623" y="11684"/>
                    </a:cubicBezTo>
                    <a:cubicBezTo>
                      <a:pt x="498104" y="19165"/>
                      <a:pt x="502307" y="29311"/>
                      <a:pt x="502307" y="39891"/>
                    </a:cubicBezTo>
                    <a:lnTo>
                      <a:pt x="502307" y="39891"/>
                    </a:lnTo>
                    <a:cubicBezTo>
                      <a:pt x="502307" y="50471"/>
                      <a:pt x="498104" y="60617"/>
                      <a:pt x="490623" y="68098"/>
                    </a:cubicBezTo>
                    <a:cubicBezTo>
                      <a:pt x="483142" y="75579"/>
                      <a:pt x="472996" y="79782"/>
                      <a:pt x="462416" y="79782"/>
                    </a:cubicBezTo>
                    <a:lnTo>
                      <a:pt x="39891" y="79782"/>
                    </a:lnTo>
                    <a:cubicBezTo>
                      <a:pt x="29311" y="79782"/>
                      <a:pt x="19165" y="75579"/>
                      <a:pt x="11684" y="68098"/>
                    </a:cubicBezTo>
                    <a:cubicBezTo>
                      <a:pt x="4203" y="60617"/>
                      <a:pt x="0" y="50471"/>
                      <a:pt x="0" y="39891"/>
                    </a:cubicBezTo>
                    <a:lnTo>
                      <a:pt x="0" y="39891"/>
                    </a:lnTo>
                    <a:cubicBezTo>
                      <a:pt x="0" y="29311"/>
                      <a:pt x="4203" y="19165"/>
                      <a:pt x="11684" y="11684"/>
                    </a:cubicBezTo>
                    <a:cubicBezTo>
                      <a:pt x="19165" y="4203"/>
                      <a:pt x="29311" y="0"/>
                      <a:pt x="39891" y="0"/>
                    </a:cubicBezTo>
                    <a:close/>
                  </a:path>
                </a:pathLst>
              </a:custGeom>
              <a:solidFill>
                <a:srgbClr val="D1ECFF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0" y="-19050"/>
                <a:ext cx="502307" cy="98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endParaRPr/>
              </a:p>
            </p:txBody>
          </p:sp>
        </p:grpSp>
        <p:sp>
          <p:nvSpPr>
            <p:cNvPr id="63" name="TextBox 63"/>
            <p:cNvSpPr txBox="1"/>
            <p:nvPr/>
          </p:nvSpPr>
          <p:spPr>
            <a:xfrm>
              <a:off x="278691" y="59272"/>
              <a:ext cx="1752680" cy="23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64"/>
                </a:lnSpc>
              </a:pPr>
              <a:r>
                <a:rPr lang="en-US" sz="1220" b="1">
                  <a:solidFill>
                    <a:srgbClr val="066CB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METHODOLOGY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54834" y="13385597"/>
            <a:ext cx="9081439" cy="1458914"/>
            <a:chOff x="0" y="0"/>
            <a:chExt cx="2417626" cy="388387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417626" cy="388387"/>
            </a:xfrm>
            <a:custGeom>
              <a:avLst/>
              <a:gdLst/>
              <a:ahLst/>
              <a:cxnLst/>
              <a:rect l="l" t="t" r="r" b="b"/>
              <a:pathLst>
                <a:path w="2417626" h="388387">
                  <a:moveTo>
                    <a:pt x="17050" y="0"/>
                  </a:moveTo>
                  <a:lnTo>
                    <a:pt x="2400576" y="0"/>
                  </a:lnTo>
                  <a:cubicBezTo>
                    <a:pt x="2405098" y="0"/>
                    <a:pt x="2409435" y="1796"/>
                    <a:pt x="2412632" y="4994"/>
                  </a:cubicBezTo>
                  <a:cubicBezTo>
                    <a:pt x="2415830" y="8191"/>
                    <a:pt x="2417626" y="12528"/>
                    <a:pt x="2417626" y="17050"/>
                  </a:cubicBezTo>
                  <a:lnTo>
                    <a:pt x="2417626" y="371337"/>
                  </a:lnTo>
                  <a:cubicBezTo>
                    <a:pt x="2417626" y="375859"/>
                    <a:pt x="2415830" y="380195"/>
                    <a:pt x="2412632" y="383393"/>
                  </a:cubicBezTo>
                  <a:cubicBezTo>
                    <a:pt x="2409435" y="386590"/>
                    <a:pt x="2405098" y="388387"/>
                    <a:pt x="2400576" y="388387"/>
                  </a:cubicBezTo>
                  <a:lnTo>
                    <a:pt x="17050" y="388387"/>
                  </a:lnTo>
                  <a:cubicBezTo>
                    <a:pt x="12528" y="388387"/>
                    <a:pt x="8191" y="386590"/>
                    <a:pt x="4994" y="383393"/>
                  </a:cubicBezTo>
                  <a:cubicBezTo>
                    <a:pt x="1796" y="380195"/>
                    <a:pt x="0" y="375859"/>
                    <a:pt x="0" y="371337"/>
                  </a:cubicBezTo>
                  <a:lnTo>
                    <a:pt x="0" y="17050"/>
                  </a:lnTo>
                  <a:cubicBezTo>
                    <a:pt x="0" y="12528"/>
                    <a:pt x="1796" y="8191"/>
                    <a:pt x="4994" y="4994"/>
                  </a:cubicBezTo>
                  <a:cubicBezTo>
                    <a:pt x="8191" y="1796"/>
                    <a:pt x="12528" y="0"/>
                    <a:pt x="170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AEEF"/>
              </a:solidFill>
              <a:prstDash val="solid"/>
              <a:miter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0" y="-19050"/>
              <a:ext cx="2417626" cy="407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3573424" y="13517832"/>
            <a:ext cx="2809153" cy="275182"/>
            <a:chOff x="0" y="0"/>
            <a:chExt cx="3745538" cy="366910"/>
          </a:xfrm>
        </p:grpSpPr>
        <p:grpSp>
          <p:nvGrpSpPr>
            <p:cNvPr id="68" name="Group 68"/>
            <p:cNvGrpSpPr/>
            <p:nvPr/>
          </p:nvGrpSpPr>
          <p:grpSpPr>
            <a:xfrm>
              <a:off x="0" y="0"/>
              <a:ext cx="3745538" cy="366910"/>
              <a:chOff x="0" y="0"/>
              <a:chExt cx="814441" cy="79782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4441" cy="79782"/>
              </a:xfrm>
              <a:custGeom>
                <a:avLst/>
                <a:gdLst/>
                <a:ahLst/>
                <a:cxnLst/>
                <a:rect l="l" t="t" r="r" b="b"/>
                <a:pathLst>
                  <a:path w="814441" h="79782">
                    <a:moveTo>
                      <a:pt x="39891" y="0"/>
                    </a:moveTo>
                    <a:lnTo>
                      <a:pt x="774550" y="0"/>
                    </a:lnTo>
                    <a:cubicBezTo>
                      <a:pt x="796582" y="0"/>
                      <a:pt x="814441" y="17860"/>
                      <a:pt x="814441" y="39891"/>
                    </a:cubicBezTo>
                    <a:lnTo>
                      <a:pt x="814441" y="39891"/>
                    </a:lnTo>
                    <a:cubicBezTo>
                      <a:pt x="814441" y="50471"/>
                      <a:pt x="810239" y="60617"/>
                      <a:pt x="802758" y="68098"/>
                    </a:cubicBezTo>
                    <a:cubicBezTo>
                      <a:pt x="795277" y="75579"/>
                      <a:pt x="785130" y="79782"/>
                      <a:pt x="774550" y="79782"/>
                    </a:cubicBezTo>
                    <a:lnTo>
                      <a:pt x="39891" y="79782"/>
                    </a:lnTo>
                    <a:cubicBezTo>
                      <a:pt x="29311" y="79782"/>
                      <a:pt x="19165" y="75579"/>
                      <a:pt x="11684" y="68098"/>
                    </a:cubicBezTo>
                    <a:cubicBezTo>
                      <a:pt x="4203" y="60617"/>
                      <a:pt x="0" y="50471"/>
                      <a:pt x="0" y="39891"/>
                    </a:cubicBezTo>
                    <a:lnTo>
                      <a:pt x="0" y="39891"/>
                    </a:lnTo>
                    <a:cubicBezTo>
                      <a:pt x="0" y="29311"/>
                      <a:pt x="4203" y="19165"/>
                      <a:pt x="11684" y="11684"/>
                    </a:cubicBezTo>
                    <a:cubicBezTo>
                      <a:pt x="19165" y="4203"/>
                      <a:pt x="29311" y="0"/>
                      <a:pt x="39891" y="0"/>
                    </a:cubicBezTo>
                    <a:close/>
                  </a:path>
                </a:pathLst>
              </a:custGeom>
              <a:solidFill>
                <a:srgbClr val="D1ECFF"/>
              </a:solidFill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0" y="-19050"/>
                <a:ext cx="814441" cy="98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37"/>
                  </a:lnSpc>
                </a:pPr>
                <a:endParaRPr/>
              </a:p>
            </p:txBody>
          </p:sp>
        </p:grpSp>
        <p:sp>
          <p:nvSpPr>
            <p:cNvPr id="71" name="TextBox 71"/>
            <p:cNvSpPr txBox="1"/>
            <p:nvPr/>
          </p:nvSpPr>
          <p:spPr>
            <a:xfrm>
              <a:off x="151621" y="72330"/>
              <a:ext cx="3442295" cy="23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64"/>
                </a:lnSpc>
              </a:pPr>
              <a:r>
                <a:rPr lang="en-US" sz="1220" b="1">
                  <a:solidFill>
                    <a:srgbClr val="066CB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FUTURE WORK AND CONCLUSION</a:t>
              </a:r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5237270" y="11920125"/>
            <a:ext cx="3059013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7"/>
              </a:lnSpc>
            </a:pPr>
            <a:r>
              <a:rPr lang="en-US" sz="981" i="1">
                <a:solidFill>
                  <a:srgbClr val="00006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References: [Follow APA 7th edition referencing style]</a:t>
            </a:r>
          </a:p>
          <a:p>
            <a:pPr algn="l">
              <a:lnSpc>
                <a:spcPts val="1177"/>
              </a:lnSpc>
            </a:pPr>
            <a:r>
              <a:rPr lang="en-US" sz="981" i="1">
                <a:solidFill>
                  <a:srgbClr val="00006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107</Words>
  <Application>Microsoft Macintosh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Cambria</vt:lpstr>
      <vt:lpstr>Arial</vt:lpstr>
      <vt:lpstr>Open Sans</vt:lpstr>
      <vt:lpstr>Arial Bold</vt:lpstr>
      <vt:lpstr>Libre Baskerville Bold</vt:lpstr>
      <vt:lpstr>Calibri</vt:lpstr>
      <vt:lpstr>Open Sans Italics</vt:lpstr>
      <vt:lpstr>League Spartan</vt:lpstr>
      <vt:lpstr>Open Sans Bold</vt:lpstr>
      <vt:lpstr>Helvetica Now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FOR POSTER PRESENTATION CMDR.pptx</dc:title>
  <cp:lastModifiedBy>Sharon S G</cp:lastModifiedBy>
  <cp:revision>2</cp:revision>
  <dcterms:created xsi:type="dcterms:W3CDTF">2006-08-16T00:00:00Z</dcterms:created>
  <dcterms:modified xsi:type="dcterms:W3CDTF">2026-02-23T12:06:20Z</dcterms:modified>
  <dc:identifier>DAHBryOTZ_Q</dc:identifier>
</cp:coreProperties>
</file>